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</p:sldIdLst>
  <p:sldSz cx="9144000" cy="6858000" type="screen4x3"/>
  <p:notesSz cx="6864350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77" autoAdjust="0"/>
  </p:normalViewPr>
  <p:slideViewPr>
    <p:cSldViewPr>
      <p:cViewPr varScale="1">
        <p:scale>
          <a:sx n="63" d="100"/>
          <a:sy n="63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2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8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8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19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1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9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9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14C7-2A55-442B-AB10-CB9A85F77F79}" type="datetimeFigureOut">
              <a:rPr lang="en-GB" smtClean="0"/>
              <a:t>04/11/2014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A3CD8-9EE2-486F-B6EA-29492F8BA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00FF"/>
                </a:solidFill>
              </a:rPr>
              <a:t>WELCOME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0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00FF"/>
                </a:solidFill>
              </a:rPr>
              <a:t>Jeff Ross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Conference Director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3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00399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2</a:t>
            </a:r>
            <a:r>
              <a:rPr lang="en-GB" sz="3600" baseline="30000" dirty="0" smtClean="0">
                <a:solidFill>
                  <a:srgbClr val="FF0000"/>
                </a:solidFill>
              </a:rPr>
              <a:t>nd</a:t>
            </a:r>
            <a:r>
              <a:rPr lang="en-GB" sz="3600" dirty="0" smtClean="0">
                <a:solidFill>
                  <a:srgbClr val="FF0000"/>
                </a:solidFill>
              </a:rPr>
              <a:t> Annual Conference and Exhibition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>
                <a:solidFill>
                  <a:srgbClr val="0000FF"/>
                </a:solidFill>
              </a:rPr>
              <a:t>Chair: Jon </a:t>
            </a:r>
            <a:r>
              <a:rPr lang="en-GB" dirty="0" smtClean="0">
                <a:solidFill>
                  <a:srgbClr val="0000FF"/>
                </a:solidFill>
              </a:rPr>
              <a:t>Munt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Assistant </a:t>
            </a:r>
            <a:r>
              <a:rPr lang="en-GB" dirty="0">
                <a:solidFill>
                  <a:srgbClr val="0000FF"/>
                </a:solidFill>
              </a:rPr>
              <a:t>Head Teacher, Forest Hill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>
                <a:solidFill>
                  <a:srgbClr val="FF0000"/>
                </a:solidFill>
              </a:rPr>
              <a:t>Teaching Maths – Problem Solving”</a:t>
            </a:r>
          </a:p>
          <a:p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November 2014 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GB" dirty="0">
                <a:solidFill>
                  <a:srgbClr val="FF0000"/>
                </a:solidFill>
              </a:rPr>
              <a:t>America Square Conference Centre, London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39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en-GB" sz="8900" dirty="0" smtClean="0"/>
              <a:t>MathSpeak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2</a:t>
            </a:r>
            <a:r>
              <a:rPr lang="en-GB" sz="3600" baseline="30000" dirty="0" smtClean="0"/>
              <a:t>nd</a:t>
            </a:r>
            <a:r>
              <a:rPr lang="en-GB" sz="3600" dirty="0" smtClean="0"/>
              <a:t> Annual Conference and Exhibition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BREAK OUT SESSIONS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636912"/>
            <a:ext cx="8352928" cy="3624476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  <a:p>
            <a:pPr algn="l"/>
            <a:r>
              <a:rPr lang="en-GB" dirty="0" smtClean="0">
                <a:solidFill>
                  <a:srgbClr val="0000FF"/>
                </a:solidFill>
              </a:rPr>
              <a:t>Breakout 1, </a:t>
            </a:r>
            <a:r>
              <a:rPr lang="en-GB" dirty="0" err="1" smtClean="0">
                <a:solidFill>
                  <a:srgbClr val="0000FF"/>
                </a:solidFill>
              </a:rPr>
              <a:t>Ludgate</a:t>
            </a:r>
            <a:r>
              <a:rPr lang="en-GB" dirty="0" smtClean="0">
                <a:solidFill>
                  <a:srgbClr val="0000FF"/>
                </a:solidFill>
              </a:rPr>
              <a:t>: Problem Solving and getting the curriculum right, Chaired by Robert </a:t>
            </a:r>
            <a:r>
              <a:rPr lang="en-GB" dirty="0" err="1" smtClean="0">
                <a:solidFill>
                  <a:srgbClr val="0000FF"/>
                </a:solidFill>
              </a:rPr>
              <a:t>Wilne</a:t>
            </a:r>
            <a:r>
              <a:rPr lang="en-GB" dirty="0" smtClean="0">
                <a:solidFill>
                  <a:srgbClr val="0000FF"/>
                </a:solidFill>
              </a:rPr>
              <a:t>, Director for Secondary, NCETM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		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Breakout Session 2: </a:t>
            </a:r>
            <a:r>
              <a:rPr lang="en-GB" dirty="0" err="1" smtClean="0">
                <a:solidFill>
                  <a:srgbClr val="FF0000"/>
                </a:solidFill>
              </a:rPr>
              <a:t>Walbrook</a:t>
            </a:r>
            <a:r>
              <a:rPr lang="en-GB" dirty="0" smtClean="0">
                <a:solidFill>
                  <a:srgbClr val="FF0000"/>
                </a:solidFill>
              </a:rPr>
              <a:t>  Room Key Stage IV and V approaches, Chaired by Grahame Cumming, Edexcel	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en-GB" dirty="0" smtClean="0">
                <a:solidFill>
                  <a:srgbClr val="0000FF"/>
                </a:solidFill>
              </a:rPr>
              <a:t>Breakout Session 3: Fleet Room Technology and Innovation, Jon Munt, Assistant Head Teacher, Forest Hill</a:t>
            </a:r>
            <a:r>
              <a:rPr lang="en-GB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Breakout Session 4: Aldgate Suite Changing Qualification Landscape, Chaired by John Kerr, RGSK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61388"/>
            <a:ext cx="22860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89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57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MathSpeak  2nd Annual Conference and Exhibition  WELCOME</vt:lpstr>
      <vt:lpstr>MathSpeak  2nd Annual Conference and Exhibition  Jeff Ross Conference Director</vt:lpstr>
      <vt:lpstr>MathSpeak  2nd Annual Conference and Exhibition  Chair: Jon Munt Assistant Head Teacher, Forest Hill</vt:lpstr>
      <vt:lpstr>MathSpeak  2nd Annual Conference and Exhibition BREAK OUT SESSIONS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jeffreymross</dc:creator>
  <cp:lastModifiedBy>jeffreymross</cp:lastModifiedBy>
  <cp:revision>3</cp:revision>
  <cp:lastPrinted>2014-11-04T10:11:38Z</cp:lastPrinted>
  <dcterms:created xsi:type="dcterms:W3CDTF">2014-10-31T15:22:26Z</dcterms:created>
  <dcterms:modified xsi:type="dcterms:W3CDTF">2014-11-04T10:14:56Z</dcterms:modified>
</cp:coreProperties>
</file>